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1004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8223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0933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798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7315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4149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037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9320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6273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7982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2845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67E97F-136B-4064-9E1D-F7E72B733CBD}" type="datetimeFigureOut">
              <a:rPr lang="en-IN" smtClean="0"/>
              <a:t>26-09-2023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E8506-E92F-4107-AEB3-A6C6B32BA0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75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2657"/>
            <a:ext cx="7772400" cy="2016223"/>
          </a:xfrm>
        </p:spPr>
        <p:txBody>
          <a:bodyPr>
            <a:noAutofit/>
          </a:bodyPr>
          <a:lstStyle/>
          <a:p>
            <a:r>
              <a:rPr lang="en-US" sz="5400" b="1" dirty="0"/>
              <a:t>Identifying and Recommending Best Restaurants</a:t>
            </a:r>
            <a:endParaRPr lang="en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3648" y="3645024"/>
            <a:ext cx="6400800" cy="256984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A data Capstone Project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773554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13611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3624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74250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98233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1071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0847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35764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9886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7252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7695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395529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08343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76226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22187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278886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93513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160389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166065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1812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98110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1215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17572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69830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9630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1477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3523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</Words>
  <Application>Microsoft Office PowerPoint</Application>
  <PresentationFormat>On-screen Show (4:3)</PresentationFormat>
  <Paragraphs>2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Identifying and Recommending Best Restaurants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Bijit Goswami</dc:creator>
  <cp:lastModifiedBy>Bijit Goswami</cp:lastModifiedBy>
  <cp:revision>2</cp:revision>
  <dcterms:created xsi:type="dcterms:W3CDTF">2023-09-26T03:59:37Z</dcterms:created>
  <dcterms:modified xsi:type="dcterms:W3CDTF">2023-09-26T04:12:39Z</dcterms:modified>
</cp:coreProperties>
</file>

<file path=docProps/thumbnail.jpeg>
</file>